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1" r:id="rId3"/>
    <p:sldMasterId id="2147483694" r:id="rId4"/>
    <p:sldMasterId id="2147483707" r:id="rId5"/>
  </p:sldMasterIdLst>
  <p:sldIdLst>
    <p:sldId id="256" r:id="rId6"/>
    <p:sldId id="258" r:id="rId7"/>
    <p:sldId id="259" r:id="rId8"/>
    <p:sldId id="268" r:id="rId9"/>
    <p:sldId id="261" r:id="rId10"/>
    <p:sldId id="317" r:id="rId11"/>
    <p:sldId id="262" r:id="rId12"/>
    <p:sldId id="318" r:id="rId13"/>
    <p:sldId id="263" r:id="rId14"/>
    <p:sldId id="264" r:id="rId15"/>
    <p:sldId id="320" r:id="rId16"/>
    <p:sldId id="322" r:id="rId17"/>
    <p:sldId id="265" r:id="rId18"/>
    <p:sldId id="323" r:id="rId19"/>
    <p:sldId id="321" r:id="rId20"/>
    <p:sldId id="266" r:id="rId21"/>
    <p:sldId id="267" r:id="rId22"/>
    <p:sldId id="25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9143-67EA-21D4-5C73-F6C60E33C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AB253-4310-BFCC-B14D-C51DE6832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101A0-5C4E-E4DE-C84C-43EACEB2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DBC14-6322-A816-6A05-0C8CF859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4990B-6A03-77F6-E028-3BD83B19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54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359C-4FFA-EAC9-7961-230B8A4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8292-4B3C-49D5-81B6-D7A06882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DFDCC-B1D6-04E9-99B7-A2C486FF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6DAC0-7273-6B04-4CE8-B7E98EA5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C5410-C8B9-7F74-320C-95D38D3A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6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603C-B420-0D1E-4BBF-2B2F74E3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062CA-2134-40E4-8A3A-4FDC39FF8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199A7-BC74-39D2-4F0A-454783DB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E35FC-80C3-656F-086C-91D494B1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2B6E-7813-96F5-AC5B-2E0F3798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20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D865-0E2E-C367-416E-84BCD93F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0FBF-ACE0-F3DD-CC36-A2541573C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3143-5C72-9B02-84E4-0D92B2A1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95AEB-69E6-B94C-AA38-87FAD227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C26AD-4FA8-686B-290F-A5D4ECE4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44BE1-F20E-156C-F801-31717768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6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D25-8A21-EBCD-2155-48B7753A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34C15-10D3-B251-1DFE-8FD4AF6B6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FB5EE-5EC2-13EC-684C-6CA2F465B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F87BE-F5C4-37C2-9165-897CAB61F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43340-37AB-0FB7-A830-67F27A8E6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0C0DF-7E61-E2DB-5397-04F76062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F9359-C4E1-83BE-26C4-1EC8251E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139D9-8814-0964-B03D-E84EC963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21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44D0-C43D-C226-0244-56F87D35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DCE6A-7A22-8344-FF9D-C7B41B38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5EBD-D999-D5C7-65E2-6DA4FD89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82CA-ACEB-5974-BB16-17D2DC4C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7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1C3A4-1E3D-A658-2C89-FFA22F65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4E17D-40A5-079D-2736-0E025025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84D0-A0BB-8A2D-4140-F5A7D4C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05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E101-2632-9446-CD82-F9449B5E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8B7B-CA7E-06BD-5F47-91DF61C7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DF488-7367-80DA-AE0C-296F4CA24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9F0F0-C948-1E0F-3EEF-29F1D21E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AAC95-F95E-C839-F061-AE72F142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146C5-E97F-CFDF-494B-F3B08949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26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7238-9897-F204-1550-B5869409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C944C-4EFA-9503-8CAC-C197227FE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F32C5-E5D6-B134-F0B7-74A23A34B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E0D0-ED6C-DE1F-C80F-0FCBE828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D00FF-E84E-2FF9-8216-30A0E64A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997C8-345C-4908-808E-50838415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76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90CB-A930-8513-BE44-0C4714E9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9793C-1BDE-C063-202F-A6D81DA1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2D33B-3A58-463D-9EB1-D29D76B4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7F7C-ECCB-5794-6D1B-29EDE765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BC958-D0BF-E7C2-DD61-28CABFD1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91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9C533-C91D-B573-BE74-306E77E2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B849E-5C3A-8963-02F8-5ABF31AD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B8A5-7E27-1E19-48E6-7C13B0F6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5085-C5E4-8B46-8C7A-B2DD1F5B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C097-1877-E189-E9AD-B6AAA8F3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60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9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25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9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57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72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6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5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3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4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81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7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062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84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21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43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30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04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99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84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756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3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40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71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9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958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794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11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884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519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7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3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285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20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5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4105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815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22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12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677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2FFED-694D-636F-2566-3D916A46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92520-4FD7-EA76-418E-385DDDCD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686D3-78E6-4BE2-0125-039949BA5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B87FF-1937-47DC-B82B-27704774DF4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125-D8BE-1ABC-2B81-14B510C89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C0FF1-6D41-B4AF-822F-FEAD88563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AAAE-D892-4686-AD25-F824329A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5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86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444E-4C1B-F5EF-1DFD-8EB862CA2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2" charset="0"/>
              </a:rPr>
              <a:t>Team Pegasus</a:t>
            </a:r>
            <a:endParaRPr lang="en-US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CB70D-F1D5-617A-5EA7-D6413FC63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Final Project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7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4E38-C459-C4C7-990F-A73CBD6E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06" y="493059"/>
            <a:ext cx="11407587" cy="1456267"/>
          </a:xfrm>
        </p:spPr>
        <p:txBody>
          <a:bodyPr>
            <a:noAutofit/>
          </a:bodyPr>
          <a:lstStyle/>
          <a:p>
            <a:pPr algn="ctr"/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The wow in our solution!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4EED-8047-C10F-668B-C8018731B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6" y="1775011"/>
            <a:ext cx="10131425" cy="3070412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framework is designed in a manner to support API data fetching not locally but from a Realtime Database supported by Google Firebase using APIs.</a:t>
            </a: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management platform is flexible enough to support various different categories of use cases for example it is adjustable to educational attendance management as well as for a ticket collector in a train.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69894-DA93-80A2-3530-F7760C85F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31" y="4566074"/>
            <a:ext cx="1897480" cy="18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91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0EAB-6D72-D1DD-0219-BED96BF4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7461" y="2994212"/>
            <a:ext cx="5644964" cy="1120588"/>
          </a:xfrm>
        </p:spPr>
        <p:txBody>
          <a:bodyPr>
            <a:normAutofit/>
          </a:bodyPr>
          <a:lstStyle/>
          <a:p>
            <a:r>
              <a:rPr lang="en-GB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Modelling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8188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141AB3-F0C3-1421-4545-070DF434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2650844"/>
            <a:ext cx="8940800" cy="778156"/>
          </a:xfrm>
        </p:spPr>
        <p:txBody>
          <a:bodyPr>
            <a:noAutofit/>
          </a:bodyPr>
          <a:lstStyle/>
          <a:p>
            <a:r>
              <a:rPr 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0"/>
              </a:rPr>
              <a:t>USERFLOW DIAGRAM:</a:t>
            </a:r>
          </a:p>
        </p:txBody>
      </p:sp>
    </p:spTree>
    <p:extLst>
      <p:ext uri="{BB962C8B-B14F-4D97-AF65-F5344CB8AC3E}">
        <p14:creationId xmlns:p14="http://schemas.microsoft.com/office/powerpoint/2010/main" val="6020425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1F51D-7247-F58B-CCCB-6FFC78B6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6">
            <a:extLst>
              <a:ext uri="{FF2B5EF4-FFF2-40B4-BE49-F238E27FC236}">
                <a16:creationId xmlns:a16="http://schemas.microsoft.com/office/drawing/2014/main" id="{D175EDF5-0718-0E31-2631-9B08CA26F1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141AB3-F0C3-1421-4545-070DF434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1541929"/>
            <a:ext cx="5151718" cy="22680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0"/>
              </a:rPr>
              <a:t>WIREFLOW:</a:t>
            </a:r>
          </a:p>
        </p:txBody>
      </p:sp>
    </p:spTree>
    <p:extLst>
      <p:ext uri="{BB962C8B-B14F-4D97-AF65-F5344CB8AC3E}">
        <p14:creationId xmlns:p14="http://schemas.microsoft.com/office/powerpoint/2010/main" val="315719147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>
            <a:extLst>
              <a:ext uri="{FF2B5EF4-FFF2-40B4-BE49-F238E27FC236}">
                <a16:creationId xmlns:a16="http://schemas.microsoft.com/office/drawing/2014/main" id="{E065D6D7-5FA4-F435-3135-598E503CEB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lum/>
            <a:alphaModFix/>
          </a:blip>
          <a:srcRect r="742"/>
          <a:stretch>
            <a:fillRect/>
          </a:stretch>
        </p:blipFill>
        <p:spPr>
          <a:xfrm>
            <a:off x="304800" y="412372"/>
            <a:ext cx="3738282" cy="2115671"/>
          </a:xfrm>
          <a:prstGeom prst="rect">
            <a:avLst/>
          </a:prstGeom>
        </p:spPr>
      </p:pic>
      <p:pic>
        <p:nvPicPr>
          <p:cNvPr id="5" name="Image2">
            <a:extLst>
              <a:ext uri="{FF2B5EF4-FFF2-40B4-BE49-F238E27FC236}">
                <a16:creationId xmlns:a16="http://schemas.microsoft.com/office/drawing/2014/main" id="{F139C3E9-934E-7714-3D7A-C5D7F0FD2B3E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26859" y="412372"/>
            <a:ext cx="3738282" cy="2115671"/>
          </a:xfrm>
          <a:prstGeom prst="rect">
            <a:avLst/>
          </a:prstGeom>
        </p:spPr>
      </p:pic>
      <p:pic>
        <p:nvPicPr>
          <p:cNvPr id="6" name="Image3">
            <a:extLst>
              <a:ext uri="{FF2B5EF4-FFF2-40B4-BE49-F238E27FC236}">
                <a16:creationId xmlns:a16="http://schemas.microsoft.com/office/drawing/2014/main" id="{84BD8A39-A709-BB71-3E16-2C66919520D6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48918" y="412371"/>
            <a:ext cx="3738282" cy="2115671"/>
          </a:xfrm>
          <a:prstGeom prst="rect">
            <a:avLst/>
          </a:prstGeom>
        </p:spPr>
      </p:pic>
      <p:pic>
        <p:nvPicPr>
          <p:cNvPr id="7" name="Image4">
            <a:extLst>
              <a:ext uri="{FF2B5EF4-FFF2-40B4-BE49-F238E27FC236}">
                <a16:creationId xmlns:a16="http://schemas.microsoft.com/office/drawing/2014/main" id="{30718A50-DFE6-5F60-E16A-FA00F50F8D03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69457" y="3642826"/>
            <a:ext cx="3738282" cy="2115671"/>
          </a:xfrm>
          <a:prstGeom prst="rect">
            <a:avLst/>
          </a:prstGeom>
        </p:spPr>
      </p:pic>
      <p:pic>
        <p:nvPicPr>
          <p:cNvPr id="8" name="Image5">
            <a:extLst>
              <a:ext uri="{FF2B5EF4-FFF2-40B4-BE49-F238E27FC236}">
                <a16:creationId xmlns:a16="http://schemas.microsoft.com/office/drawing/2014/main" id="{4FC4F1E0-1BFA-0D34-DF66-ADB0C374E062}"/>
              </a:ext>
            </a:extLst>
          </p:cNvPr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190126" y="3642827"/>
            <a:ext cx="3738282" cy="2115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F94BB-00BD-E263-181D-8098766DD4CF}"/>
              </a:ext>
            </a:extLst>
          </p:cNvPr>
          <p:cNvSpPr txBox="1"/>
          <p:nvPr/>
        </p:nvSpPr>
        <p:spPr>
          <a:xfrm>
            <a:off x="242047" y="2577808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Login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9BD68-130E-8C1D-9A30-B9F5A25DE638}"/>
              </a:ext>
            </a:extLst>
          </p:cNvPr>
          <p:cNvSpPr txBox="1"/>
          <p:nvPr/>
        </p:nvSpPr>
        <p:spPr>
          <a:xfrm>
            <a:off x="4092383" y="2568843"/>
            <a:ext cx="405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Attendance System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61707-6646-77D3-4ABB-0D9617BED00F}"/>
              </a:ext>
            </a:extLst>
          </p:cNvPr>
          <p:cNvSpPr txBox="1"/>
          <p:nvPr/>
        </p:nvSpPr>
        <p:spPr>
          <a:xfrm>
            <a:off x="8059267" y="2568843"/>
            <a:ext cx="398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Attendance Management 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221F2-F3FD-8DB1-FF2A-2FCA0024AACE}"/>
              </a:ext>
            </a:extLst>
          </p:cNvPr>
          <p:cNvSpPr txBox="1"/>
          <p:nvPr/>
        </p:nvSpPr>
        <p:spPr>
          <a:xfrm>
            <a:off x="6190126" y="5758497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Logout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2D123-59C7-D6CF-3C08-3D816E010B95}"/>
              </a:ext>
            </a:extLst>
          </p:cNvPr>
          <p:cNvSpPr txBox="1"/>
          <p:nvPr/>
        </p:nvSpPr>
        <p:spPr>
          <a:xfrm>
            <a:off x="2169457" y="5758497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User List Page</a:t>
            </a:r>
          </a:p>
        </p:txBody>
      </p:sp>
    </p:spTree>
    <p:extLst>
      <p:ext uri="{BB962C8B-B14F-4D97-AF65-F5344CB8AC3E}">
        <p14:creationId xmlns:p14="http://schemas.microsoft.com/office/powerpoint/2010/main" val="41305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EAAC-AA57-8D46-8E64-13978DDB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Results</a:t>
            </a:r>
            <a:r>
              <a:rPr lang="en-GB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 :</a:t>
            </a:r>
            <a:endParaRPr 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CE10-D875-47B5-B34A-B0B804ED0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  <a:cs typeface="Mongolian Baiti" panose="03000500000000000000" pitchFamily="66" charset="0"/>
              </a:rPr>
              <a:t>One can access our project from the public GitHub repository available along with the project’s source code at the link below :</a:t>
            </a:r>
          </a:p>
          <a:p>
            <a:pPr marL="0" indent="0">
              <a:buNone/>
            </a:pPr>
            <a:endParaRPr lang="en-US" sz="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 pitchFamily="2" charset="0"/>
              <a:cs typeface="Mongolian Baiti" panose="03000500000000000000" pitchFamily="66" charset="0"/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  <a:cs typeface="Mongolian Baiti" panose="03000500000000000000" pitchFamily="66" charset="0"/>
              </a:rPr>
              <a:t>https://github.com/047pegasus/AttendanceManagementSystem</a:t>
            </a:r>
          </a:p>
          <a:p>
            <a:pPr marL="0" indent="0">
              <a:buNone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  <a:cs typeface="Mongolian Baiti" panose="03000500000000000000" pitchFamily="66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  <a:cs typeface="Mongolian Baiti" panose="03000500000000000000" pitchFamily="66" charset="0"/>
              </a:rPr>
              <a:t>The project was successfully implemented with all functionalities working as they should and overall results were excellent and were deployed without any problems as far.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 pitchFamily="2" charset="0"/>
              <a:cs typeface="Mongolian Baiti" panose="03000500000000000000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06329-021E-EF58-EC13-5D542DC5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73" y="3429000"/>
            <a:ext cx="1234573" cy="10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87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48EF-1EDF-EDF3-E3D8-5F74C6E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87" y="528918"/>
            <a:ext cx="6878825" cy="717176"/>
          </a:xfrm>
        </p:spPr>
        <p:txBody>
          <a:bodyPr>
            <a:noAutofit/>
          </a:bodyPr>
          <a:lstStyle/>
          <a:p>
            <a:pPr algn="ctr"/>
            <a:r>
              <a:rPr lang="en-GB" sz="5600" b="1" u="sng" dirty="0">
                <a:latin typeface="Montserrat "/>
              </a:rPr>
              <a:t>Meet our team</a:t>
            </a:r>
            <a:endParaRPr lang="en-US" sz="5600" b="1" u="sng" dirty="0">
              <a:latin typeface="Montserrat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EA21-CD54-6A96-0F43-AB74E3B11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212" y="4238063"/>
            <a:ext cx="2829951" cy="717177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Rupam Chakraborty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364BBD-C705-712B-59F0-FE2CFC7AC783}"/>
              </a:ext>
            </a:extLst>
          </p:cNvPr>
          <p:cNvSpPr txBox="1">
            <a:spLocks/>
          </p:cNvSpPr>
          <p:nvPr/>
        </p:nvSpPr>
        <p:spPr>
          <a:xfrm>
            <a:off x="935294" y="4238063"/>
            <a:ext cx="2653225" cy="101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Tanishq Agarwal (Team Lead)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50790-D067-F852-0F5A-B25ED444DA0F}"/>
              </a:ext>
            </a:extLst>
          </p:cNvPr>
          <p:cNvSpPr txBox="1">
            <a:spLocks/>
          </p:cNvSpPr>
          <p:nvPr/>
        </p:nvSpPr>
        <p:spPr>
          <a:xfrm>
            <a:off x="8802081" y="4238064"/>
            <a:ext cx="2286932" cy="77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Kasturi Satwik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E4A8A-A8DB-5A7E-BA7E-3483C5E2C8EC}"/>
              </a:ext>
            </a:extLst>
          </p:cNvPr>
          <p:cNvSpPr txBox="1">
            <a:spLocks/>
          </p:cNvSpPr>
          <p:nvPr/>
        </p:nvSpPr>
        <p:spPr>
          <a:xfrm>
            <a:off x="6853528" y="4267199"/>
            <a:ext cx="1681188" cy="71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Abhinash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688C5-20F8-61AC-58E7-831BF7C6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49" y="2176121"/>
            <a:ext cx="1413075" cy="1606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4A8DB-EEB5-BF2A-7958-3B29F212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117" y="2176121"/>
            <a:ext cx="1407181" cy="1606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E5ABE-08D4-0F11-F384-8D78B918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6" y="2194051"/>
            <a:ext cx="1621920" cy="1606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836C4-D283-842D-45F7-E0CE4416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158" t="5751" r="6844" b="3268"/>
          <a:stretch/>
        </p:blipFill>
        <p:spPr>
          <a:xfrm>
            <a:off x="4314434" y="2185086"/>
            <a:ext cx="1621920" cy="16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B5489-F782-78F4-041F-D29D88FD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23AE0-C85A-CEEB-E2E9-BC90197B8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4353"/>
            <a:ext cx="9144000" cy="1449294"/>
          </a:xfrm>
        </p:spPr>
        <p:txBody>
          <a:bodyPr>
            <a:normAutofit/>
          </a:bodyPr>
          <a:lstStyle/>
          <a:p>
            <a:r>
              <a:rPr lang="en-GB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0"/>
              </a:rPr>
              <a:t>THANK YOU!!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370D-7293-5009-9E8D-3DFA5571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873624"/>
          </a:xfrm>
        </p:spPr>
        <p:txBody>
          <a:bodyPr>
            <a:normAutofit/>
          </a:bodyPr>
          <a:lstStyle/>
          <a:p>
            <a:pPr algn="ctr"/>
            <a:r>
              <a:rPr lang="en-GB" sz="3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itchFamily="2" charset="0"/>
              </a:rPr>
              <a:t>ATTENDANCE MANAGEMENT SYSTEM</a:t>
            </a:r>
            <a:endParaRPr lang="en-US" sz="39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253B-9481-FDC8-E2E9-2818E0A6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5013"/>
            <a:ext cx="10131425" cy="3693458"/>
          </a:xfrm>
        </p:spPr>
        <p:txBody>
          <a:bodyPr>
            <a:normAutofit/>
          </a:bodyPr>
          <a:lstStyle/>
          <a:p>
            <a:r>
              <a:rPr lang="en-GB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Our team hereby presents an Attendance Management System which is deployed on the cloud using services provided by Google Cloud Platform on its cloud service Firebase. </a:t>
            </a:r>
          </a:p>
          <a:p>
            <a:r>
              <a:rPr lang="en-GB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aim of the project was to develop a simple web application which is designed to be deployed on the Cloud using services like hosting and</a:t>
            </a:r>
          </a:p>
          <a:p>
            <a:pPr marL="0" indent="0">
              <a:buNone/>
            </a:pPr>
            <a:r>
              <a:rPr lang="en-GB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   Realtime Database Management.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6623A-13C5-0B70-C8D7-443AF038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24" y="4464423"/>
            <a:ext cx="3012141" cy="20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8F6-8F3A-32C2-32D0-0C8E22A6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76517"/>
            <a:ext cx="10131425" cy="1456267"/>
          </a:xfrm>
        </p:spPr>
        <p:txBody>
          <a:bodyPr>
            <a:normAutofit/>
          </a:bodyPr>
          <a:lstStyle/>
          <a:p>
            <a:r>
              <a:rPr lang="en-GB" sz="5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Agenda :</a:t>
            </a:r>
            <a:endParaRPr lang="en-US" sz="5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10FB4-C861-35AA-31A4-482EBC6A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73" y="1322293"/>
            <a:ext cx="9005046" cy="46616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aim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of the project is to make an attendance management system that is highly flexible enough to adjust according to user and their usage. 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agenda is to create an attendance system which is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simple, minimal and yet highly efficient in the purpose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it is meant for.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design in mind of the team was successfully implemented in the form of a web app which is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hosted on the cloud as a solution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. The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cloud services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such as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PaaS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are used to implement the solution and distribute it to the users.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pic>
        <p:nvPicPr>
          <p:cNvPr id="3074" name="Picture 2" descr="PaaS Development as a cloud computing service model">
            <a:extLst>
              <a:ext uri="{FF2B5EF4-FFF2-40B4-BE49-F238E27FC236}">
                <a16:creationId xmlns:a16="http://schemas.microsoft.com/office/drawing/2014/main" id="{33FB6012-11BA-E242-0BCE-F2417154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158" y="3653117"/>
            <a:ext cx="1674134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17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75922"/>
            <a:ext cx="6630894" cy="746687"/>
          </a:xfrm>
        </p:spPr>
        <p:txBody>
          <a:bodyPr>
            <a:normAutofit fontScale="90000"/>
          </a:bodyPr>
          <a:lstStyle/>
          <a:p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PROBLEM STATEMENT :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rtl="0">
              <a:lnSpc>
                <a:spcPct val="138000"/>
              </a:lnSpc>
              <a:spcAft>
                <a:spcPts val="0"/>
              </a:spcAft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To develop a Cloud based solution for an Attendance Management platform using PaaS (Platform as a Service).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663F-E0DA-B9A0-B60B-8A2DFF88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7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PROJECT OVERVIEW:</a:t>
            </a:r>
            <a:endParaRPr lang="en-US" sz="47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0055-CD8B-DC9D-74BD-FB394B50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The project was categorized into several stages including :</a:t>
            </a:r>
          </a:p>
          <a:p>
            <a:pPr marL="400050" indent="-400050">
              <a:lnSpc>
                <a:spcPct val="150000"/>
              </a:lnSpc>
              <a:buFont typeface="+mj-lt"/>
              <a:buAutoNum type="arabicParenR"/>
            </a:pP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Project Problem Statement Decision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arabicParenR"/>
            </a:pP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Solution Designing</a:t>
            </a:r>
          </a:p>
          <a:p>
            <a:pPr marL="400050" indent="-400050">
              <a:lnSpc>
                <a:spcPct val="150000"/>
              </a:lnSpc>
              <a:buFont typeface="+mj-lt"/>
              <a:buAutoNum type="arabicParenR"/>
            </a:pP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Solution Implementation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arabicParenR"/>
            </a:pP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5AD63-C292-12D4-1BDA-BDC62AE0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79" y="3434665"/>
            <a:ext cx="3243647" cy="24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8536"/>
            <a:ext cx="5205226" cy="3654827"/>
          </a:xfrm>
        </p:spPr>
        <p:txBody>
          <a:bodyPr>
            <a:normAutofit/>
          </a:bodyPr>
          <a:lstStyle/>
          <a:p>
            <a:r>
              <a:rPr lang="en-GB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WHO ARE THE END USERS?</a:t>
            </a:r>
            <a:endParaRPr lang="en-US" sz="4400" dirty="0"/>
          </a:p>
        </p:txBody>
      </p:sp>
      <p:pic>
        <p:nvPicPr>
          <p:cNvPr id="5" name="Picture Placeholder 5" descr="Man in a safety vest looking up at a wall of stacked shipping containers. ">
            <a:extLst>
              <a:ext uri="{FF2B5EF4-FFF2-40B4-BE49-F238E27FC236}">
                <a16:creationId xmlns:a16="http://schemas.microsoft.com/office/drawing/2014/main" id="{B5F22C11-4FE3-4065-96C3-C3A1E470B9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238" y="0"/>
            <a:ext cx="6735762" cy="6858000"/>
          </a:xfrm>
        </p:spPr>
      </p:pic>
    </p:spTree>
    <p:extLst>
      <p:ext uri="{BB962C8B-B14F-4D97-AF65-F5344CB8AC3E}">
        <p14:creationId xmlns:p14="http://schemas.microsoft.com/office/powerpoint/2010/main" val="489014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086D-E882-765D-152E-8EBB45D7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00635"/>
            <a:ext cx="10131425" cy="5190565"/>
          </a:xfrm>
        </p:spPr>
        <p:txBody>
          <a:bodyPr>
            <a:normAutofit/>
          </a:bodyPr>
          <a:lstStyle/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effectLst/>
                <a:latin typeface="Montserrat" pitchFamily="2" charset="0"/>
              </a:rPr>
              <a:t>Corporations and Multinational Companies</a:t>
            </a:r>
            <a:r>
              <a:rPr lang="en-US" sz="2000" i="0" u="none" strike="noStrike" dirty="0">
                <a:effectLst/>
                <a:latin typeface="Montserrat" pitchFamily="2" charset="0"/>
              </a:rPr>
              <a:t> who have an abundance of employees and their attendance data to be maintained on a daily basis.</a:t>
            </a: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endParaRPr lang="en-US" sz="2000" i="0" u="none" strike="noStrike" dirty="0">
              <a:effectLst/>
              <a:latin typeface="Montserrat" pitchFamily="2" charset="0"/>
            </a:endParaRP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effectLst/>
                <a:latin typeface="Montserrat" pitchFamily="2" charset="0"/>
              </a:rPr>
              <a:t>Government employees </a:t>
            </a:r>
            <a:r>
              <a:rPr lang="en-US" sz="2000" i="0" u="none" strike="noStrike" dirty="0">
                <a:effectLst/>
                <a:latin typeface="Montserrat" pitchFamily="2" charset="0"/>
              </a:rPr>
              <a:t>require such platform applications in order to digitize their employee’s attendance data.</a:t>
            </a: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endParaRPr lang="en-US" sz="2000" i="0" u="none" strike="noStrike" dirty="0">
              <a:effectLst/>
              <a:latin typeface="Montserrat" pitchFamily="2" charset="0"/>
            </a:endParaRP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effectLst/>
                <a:latin typeface="Montserrat" pitchFamily="2" charset="0"/>
              </a:rPr>
              <a:t>Educational institutions</a:t>
            </a:r>
            <a:r>
              <a:rPr lang="en-US" sz="2000" i="0" u="none" strike="noStrike" dirty="0">
                <a:effectLst/>
                <a:latin typeface="Montserrat" pitchFamily="2" charset="0"/>
              </a:rPr>
              <a:t> can also use this platform to maintain the attendance of their students and faculty staff.</a:t>
            </a: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endParaRPr lang="en-US" sz="2000" i="0" u="none" strike="noStrike" dirty="0">
              <a:effectLst/>
              <a:latin typeface="Montserrat" pitchFamily="2" charset="0"/>
            </a:endParaRPr>
          </a:p>
          <a:p>
            <a:pPr rtl="0">
              <a:lnSpc>
                <a:spcPct val="138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effectLst/>
                <a:latin typeface="Montserrat" pitchFamily="2" charset="0"/>
              </a:rPr>
              <a:t>Indian Railways Reservation</a:t>
            </a:r>
            <a:r>
              <a:rPr lang="en-US" sz="2000" i="0" u="none" strike="noStrike" dirty="0">
                <a:effectLst/>
                <a:latin typeface="Montserrat" pitchFamily="2" charset="0"/>
              </a:rPr>
              <a:t> Ticket Collectors.</a:t>
            </a:r>
          </a:p>
          <a:p>
            <a:endParaRPr lang="en-US" sz="2000" dirty="0">
              <a:latin typeface="Montserrat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78919C-9D03-DC7B-A7DC-E2979D5B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487" y="4428561"/>
            <a:ext cx="1671739" cy="1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0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012" y="2011680"/>
            <a:ext cx="5773260" cy="3187847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"/>
              </a:rPr>
              <a:t>OUR SOLUTION AND ITS VALUE proportion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E28E9-28FA-D931-BAF2-BE3038FA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039907"/>
            <a:ext cx="10131425" cy="4751294"/>
          </a:xfrm>
        </p:spPr>
        <p:txBody>
          <a:bodyPr>
            <a:normAutofit/>
          </a:bodyPr>
          <a:lstStyle/>
          <a:p>
            <a:r>
              <a:rPr lang="en-US" sz="2000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Noto Sans CJK SC"/>
                <a:cs typeface="Lohit Devanagari"/>
              </a:rPr>
              <a:t>We would like to develop a cloud based solution in the form of a full stack website which can store attendance data in the form of a database in the cloud. The data from the database is retrievable from the cloud using API gateways working in the background.</a:t>
            </a:r>
          </a:p>
          <a:p>
            <a:endParaRPr lang="en-US" sz="2000" b="1" kern="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Noto Sans CJK SC"/>
              <a:cs typeface="Lohit Devanagari"/>
            </a:endParaRPr>
          </a:p>
          <a:p>
            <a:pPr>
              <a:lnSpc>
                <a:spcPct val="137000"/>
              </a:lnSpc>
              <a:spcAft>
                <a:spcPts val="0"/>
              </a:spcAft>
            </a:pPr>
            <a:r>
              <a:rPr lang="en-US" sz="2000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We will be using the following</a:t>
            </a:r>
            <a:r>
              <a:rPr lang="en-US" sz="2000" b="1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PaaS services </a:t>
            </a:r>
            <a:r>
              <a:rPr lang="en-US" sz="2000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available in Firebase </a:t>
            </a:r>
            <a:r>
              <a:rPr lang="en-US" sz="2500" b="1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:</a:t>
            </a:r>
          </a:p>
          <a:p>
            <a:pPr marL="742950" marR="0" lvl="1" indent="-28575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➢"/>
            </a:pPr>
            <a:r>
              <a:rPr lang="en-US" sz="2300" b="1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Google Cloud Platform (GCP) Firebase Hosting</a:t>
            </a:r>
          </a:p>
          <a:p>
            <a:pPr marL="742950" marR="0" lvl="1" indent="-28575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➢"/>
            </a:pPr>
            <a:r>
              <a:rPr lang="en-US" sz="2300" b="1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Google Cloud Platform (GCP) Firebase</a:t>
            </a:r>
          </a:p>
          <a:p>
            <a:pPr marL="457200" marR="0" lvl="1" indent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kern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   Realtime Database</a:t>
            </a:r>
          </a:p>
          <a:p>
            <a:endParaRPr 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8895-61AE-561A-541C-93D47A83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758" y="5246593"/>
            <a:ext cx="25527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8C36B-F107-4E85-1F1B-7DFBDC40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870" y="3142130"/>
            <a:ext cx="1882588" cy="18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6149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4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{7869A6F0-412A-43F8-B430-56A70A47955F}tf03457452</Template>
  <TotalTime>507</TotalTime>
  <Words>523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Calibri Light</vt:lpstr>
      <vt:lpstr>Montserrat</vt:lpstr>
      <vt:lpstr>Montserrat </vt:lpstr>
      <vt:lpstr>Montserrat Bold</vt:lpstr>
      <vt:lpstr>Montserrat ExtraBold</vt:lpstr>
      <vt:lpstr>Montserrat Medium</vt:lpstr>
      <vt:lpstr>Montserrat SemiBold</vt:lpstr>
      <vt:lpstr>Tw Cen MT</vt:lpstr>
      <vt:lpstr>Univers</vt:lpstr>
      <vt:lpstr>Wingdings</vt:lpstr>
      <vt:lpstr>Celestial</vt:lpstr>
      <vt:lpstr>Office Theme</vt:lpstr>
      <vt:lpstr>Tech 16x9</vt:lpstr>
      <vt:lpstr>GradientVTI</vt:lpstr>
      <vt:lpstr>Circuit</vt:lpstr>
      <vt:lpstr>Team Pegasus</vt:lpstr>
      <vt:lpstr>ATTENDANCE MANAGEMENT SYSTEM</vt:lpstr>
      <vt:lpstr>Agenda :</vt:lpstr>
      <vt:lpstr>PROBLEM STATEMENT : </vt:lpstr>
      <vt:lpstr>PROJECT OVERVIEW:</vt:lpstr>
      <vt:lpstr>WHO ARE THE END USERS?</vt:lpstr>
      <vt:lpstr>PowerPoint Presentation</vt:lpstr>
      <vt:lpstr>OUR SOLUTION AND ITS VALUE proportion</vt:lpstr>
      <vt:lpstr>PowerPoint Presentation</vt:lpstr>
      <vt:lpstr>The wow in our solution!</vt:lpstr>
      <vt:lpstr>Modelling</vt:lpstr>
      <vt:lpstr>USERFLOW DIAGRAM:</vt:lpstr>
      <vt:lpstr>PowerPoint Presentation</vt:lpstr>
      <vt:lpstr>WIREFLOW:</vt:lpstr>
      <vt:lpstr>PowerPoint Presentation</vt:lpstr>
      <vt:lpstr>Results :</vt:lpstr>
      <vt:lpstr>Meet our team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Pegasus</dc:title>
  <dc:creator>Tanishq Agarwal</dc:creator>
  <cp:lastModifiedBy>RDPWindows</cp:lastModifiedBy>
  <cp:revision>150</cp:revision>
  <dcterms:created xsi:type="dcterms:W3CDTF">2022-09-26T14:20:38Z</dcterms:created>
  <dcterms:modified xsi:type="dcterms:W3CDTF">2022-10-02T15:26:24Z</dcterms:modified>
</cp:coreProperties>
</file>